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40" d="100"/>
          <a:sy n="140" d="100"/>
        </p:scale>
        <p:origin x="13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F1C10-2123-7C10-5AF3-885FC74398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C4D251-20A4-FDB0-F1DA-C4825E1718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063B9-734C-1EAF-C395-51108F52D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D6E5D-AAAD-4E7C-9378-0A0E544A13D8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D23E4C-A5E6-6503-1FF8-67C17BE44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BB1179-6515-C00D-50C7-CFB31B72A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68F78-DB7D-49B6-8969-65DF3ED9F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809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11C12-0086-D814-FEC0-63E290BE5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9B8B8A-2B66-3AD3-DF80-3833B532B0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D27B1-1E4B-C0A0-12AB-4F8D7AA99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D6E5D-AAAD-4E7C-9378-0A0E544A13D8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F5326-FCDE-8FFC-CB60-FA22DA44E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70D74-75AD-5EFE-C560-990E2382D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68F78-DB7D-49B6-8969-65DF3ED9F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592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9B04DD-A056-BFD1-B28D-2625584A09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38D9C4-BC99-7033-E694-680193A9A4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FBF44-6BDA-600E-F359-F1F1BAEA7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D6E5D-AAAD-4E7C-9378-0A0E544A13D8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DC3882-5737-D069-B2B3-0C095BEC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12B432-96F1-C658-ECD9-1A6F3C510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68F78-DB7D-49B6-8969-65DF3ED9F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00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2BE06-11DF-4664-11C1-2078E874D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B6336-C5A5-C1F6-9FD8-4713418AC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32134-FDDB-8C99-3EF8-2497D5DA1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D6E5D-AAAD-4E7C-9378-0A0E544A13D8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60C839-F162-ED83-5451-673B0AEFE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F0495-7C1E-D51C-6522-14DCF830F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68F78-DB7D-49B6-8969-65DF3ED9F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99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76411-375B-2B95-85BD-52CC379FA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AD83A3-49C5-72E9-1BEF-99A2E98877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DA2056-ABFD-7158-CC99-CAD80E0D4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D6E5D-AAAD-4E7C-9378-0A0E544A13D8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A8B32-0495-642A-C137-155913489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6E05A-CBB7-0090-7A81-165BEF092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68F78-DB7D-49B6-8969-65DF3ED9F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011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7FCEA-51A8-4D04-2CC6-0D4D5B9E8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B98EC-B9DE-98F9-4AD2-37FDA61E63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5C5AF8-C26E-0603-493C-6810995A7C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CB2F64-3844-0EB7-152E-2656F7260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D6E5D-AAAD-4E7C-9378-0A0E544A13D8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3F51A0-22DF-0CC3-3077-15C363C5A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862278-BD7A-688F-6498-8A6409569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68F78-DB7D-49B6-8969-65DF3ED9F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279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A94D0-6D41-7269-7BBC-5092D290C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770E8-4534-C9BA-8DDE-208573249C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95489D-1BE1-04FF-2EFE-AA78ABC52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32E399-6775-821E-EA00-4A68FC32A1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321717-1731-6470-668A-6BF7928605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800391-3B23-6989-8AFE-BD5BDFE0C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D6E5D-AAAD-4E7C-9378-0A0E544A13D8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197BE8-6680-73DF-E40C-9831BA938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8A28E3-F0F0-E450-C857-A0428585A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68F78-DB7D-49B6-8969-65DF3ED9F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9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29C76-04C7-FF34-4E9B-D4A27D14A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BB7501-C0CD-7D79-079D-544CAFCFC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D6E5D-AAAD-4E7C-9378-0A0E544A13D8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5CBCB-76B7-FCB3-E50B-161AC6D37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65B912-4080-895B-71BC-3156AE720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68F78-DB7D-49B6-8969-65DF3ED9F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165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69F6CC-4AA4-67C0-5A08-D444ABA5E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D6E5D-AAAD-4E7C-9378-0A0E544A13D8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8331B1-5D36-AB54-5AB7-8B712042F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81B871-0B16-5FA9-D9EA-89341FC66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68F78-DB7D-49B6-8969-65DF3ED9F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861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52FC0-355D-C7A9-1EA0-D00E6FA11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859BA-45FC-86E2-046A-54FFB358B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D1C3FB-B5F9-5A84-1A48-D7EE94A1E2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DB3B6D-761A-6B94-C702-E7DA4D9E0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D6E5D-AAAD-4E7C-9378-0A0E544A13D8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6AC510-9DE5-C2CA-C1B4-11566AF5E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7026CF-065D-DF22-D882-87E668C8B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68F78-DB7D-49B6-8969-65DF3ED9F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321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FB40B-B8D4-E17F-E667-C180E8739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1ECA80-1876-D3EF-7C06-33E5130F8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141D3E-4866-E471-B13E-0FC7B3D255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720927-D683-D6A5-1649-259B0BABF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D6E5D-AAAD-4E7C-9378-0A0E544A13D8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62A61B-6093-2C81-8DCD-F7C1DDBEA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FAD034-6EDF-7C84-7A4B-2BFDB5E5E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68F78-DB7D-49B6-8969-65DF3ED9F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990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29D5D5-B95F-2179-3351-CC326E2CA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14C950-3028-5666-856A-490CF1202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D75B6-D9EF-0954-D28D-E52FAECCB7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6D6E5D-AAAD-4E7C-9378-0A0E544A13D8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5D1F7F-BEC5-7762-CB71-7EFD753C8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66766-0249-6C02-DB40-AED168CE42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168F78-DB7D-49B6-8969-65DF3ED9F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984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08F0D-495A-7AE8-AF16-34A7568CE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1400" dirty="0">
                <a:latin typeface="Helvetica" panose="020B0604020202030204" pitchFamily="34" charset="0"/>
              </a:rPr>
              <a:t>AMERICAN SOCIETY OF LANDSCAPE ARCHITECTS</a:t>
            </a:r>
            <a:br>
              <a:rPr lang="pt-BR" sz="1400" dirty="0">
                <a:latin typeface="Helvetica" panose="020B0604020202030204" pitchFamily="34" charset="0"/>
              </a:rPr>
            </a:br>
            <a:br>
              <a:rPr lang="pt-BR" sz="1400" dirty="0">
                <a:latin typeface="Helvetica" panose="020B0604020202030204" pitchFamily="34" charset="0"/>
              </a:rPr>
            </a:br>
            <a:r>
              <a:rPr lang="pt-BR" sz="1400" dirty="0">
                <a:latin typeface="Helvetica" panose="020B0604020202030204" pitchFamily="34" charset="0"/>
              </a:rPr>
              <a:t>A   R  I  Z  O N  A   A S L A</a:t>
            </a:r>
            <a:br>
              <a:rPr lang="pt-BR" sz="1400" dirty="0">
                <a:latin typeface="Helvetica" panose="020B0604020202030204" pitchFamily="34" charset="0"/>
              </a:rPr>
            </a:br>
            <a:r>
              <a:rPr lang="pt-BR" sz="1400" dirty="0">
                <a:latin typeface="Helvetica" panose="020B0604020202030204" pitchFamily="34" charset="0"/>
              </a:rPr>
              <a:t>D  E  S  I  G  N    A  W  A  R  D  S    –    2  0  2 6</a:t>
            </a:r>
            <a:br>
              <a:rPr lang="pt-BR" sz="1400" dirty="0">
                <a:latin typeface="Helvetica" panose="020B0604020202030204" pitchFamily="34" charset="0"/>
              </a:rPr>
            </a:br>
            <a:br>
              <a:rPr lang="pt-BR" sz="1400" dirty="0">
                <a:latin typeface="Helvetica" panose="020B0604020202030204" pitchFamily="34" charset="0"/>
              </a:rPr>
            </a:br>
            <a:r>
              <a:rPr lang="pt-BR" sz="1400" dirty="0">
                <a:latin typeface="Helvetica" panose="020B0604020202030204" pitchFamily="34" charset="0"/>
              </a:rPr>
              <a:t>T E M P L A T E  S U B M I T T A L   I N S T R U C T I O N S</a:t>
            </a:r>
            <a:endParaRPr lang="en-US" sz="1400" dirty="0">
              <a:latin typeface="Helvetica" panose="020B0604020202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4A7DE-B04E-2E3E-2708-0244707E9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5081"/>
            <a:ext cx="10515600" cy="4351338"/>
          </a:xfrm>
        </p:spPr>
        <p:txBody>
          <a:bodyPr>
            <a:normAutofit fontScale="40000" lnSpcReduction="20000"/>
          </a:bodyPr>
          <a:lstStyle/>
          <a:p>
            <a:pPr>
              <a:spcBef>
                <a:spcPts val="0"/>
              </a:spcBef>
            </a:pPr>
            <a:r>
              <a:rPr lang="en-US" sz="4800" baseline="30000" dirty="0">
                <a:latin typeface="Helvetica" panose="020B0604020202030204" pitchFamily="34" charset="0"/>
              </a:rPr>
              <a:t>Download file from the Arizona ASLA web site please save file as 2026 Arizona ASLA project name.</a:t>
            </a:r>
          </a:p>
          <a:p>
            <a:pPr marL="0" indent="0">
              <a:spcBef>
                <a:spcPts val="0"/>
              </a:spcBef>
              <a:buNone/>
            </a:pPr>
            <a:endParaRPr lang="en-US" sz="4800" baseline="30000" dirty="0">
              <a:latin typeface="Helvetica" panose="020B0604020202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4800" baseline="30000" dirty="0">
                <a:latin typeface="Helvetica" panose="020B0604020202030204" pitchFamily="34" charset="0"/>
              </a:rPr>
              <a:t>Each project submitted must have a separate file created and be designated with the assigned submittal number.  </a:t>
            </a:r>
            <a:r>
              <a:rPr lang="en-US" sz="4800" b="1" baseline="30000" dirty="0">
                <a:latin typeface="Helvetica" panose="020B0604020202030204" pitchFamily="34" charset="0"/>
              </a:rPr>
              <a:t>Each project submittal file size must not exceed 10 MB</a:t>
            </a:r>
          </a:p>
          <a:p>
            <a:pPr>
              <a:spcBef>
                <a:spcPts val="0"/>
              </a:spcBef>
            </a:pPr>
            <a:endParaRPr lang="en-US" sz="4800" baseline="30000" dirty="0">
              <a:latin typeface="Helvetica" panose="020B0604020202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4800" baseline="30000" dirty="0">
                <a:latin typeface="Helvetica" panose="020B0604020202030204" pitchFamily="34" charset="0"/>
              </a:rPr>
              <a:t>Slide 1 is for instruction purposes only and should NOT be included in the submittal.</a:t>
            </a:r>
          </a:p>
          <a:p>
            <a:pPr>
              <a:spcBef>
                <a:spcPts val="0"/>
              </a:spcBef>
            </a:pPr>
            <a:endParaRPr lang="en-US" sz="4800" baseline="30000" dirty="0">
              <a:latin typeface="Helvetica" panose="020B0604020202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4800" baseline="30000" dirty="0">
                <a:latin typeface="Helvetica" panose="020B0604020202030204" pitchFamily="34" charset="0"/>
              </a:rPr>
              <a:t>Slide 2 is the Project Title Slide. The project title slide must be the first slide of each presentation and shall contain the information requested. </a:t>
            </a:r>
          </a:p>
          <a:p>
            <a:pPr>
              <a:spcBef>
                <a:spcPts val="0"/>
              </a:spcBef>
            </a:pPr>
            <a:endParaRPr lang="en-US" sz="4800" baseline="30000" dirty="0">
              <a:latin typeface="Helvetica" panose="020B0604020202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4800" baseline="30000" dirty="0">
                <a:latin typeface="Helvetica" panose="020B0604020202030204" pitchFamily="34" charset="0"/>
              </a:rPr>
              <a:t>Slide 3 is the Concept Statement and must be the second slide of each presentation and shall contain a brief narrative/statement about the project in less than 350 words. </a:t>
            </a:r>
          </a:p>
          <a:p>
            <a:pPr>
              <a:spcBef>
                <a:spcPts val="0"/>
              </a:spcBef>
            </a:pPr>
            <a:endParaRPr lang="en-US" sz="4800" baseline="30000" dirty="0">
              <a:latin typeface="Helvetica" panose="020B0604020202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4800" baseline="30000" dirty="0">
                <a:latin typeface="Helvetica" panose="020B0604020202030204" pitchFamily="34" charset="0"/>
              </a:rPr>
              <a:t>Provide a minimum of five (05) and a maximum of sixteen (16) color slides, including the project title/data slide and the concept statement slide. One (1) of your slides must be a site plan.</a:t>
            </a:r>
          </a:p>
          <a:p>
            <a:pPr>
              <a:spcBef>
                <a:spcPts val="0"/>
              </a:spcBef>
            </a:pPr>
            <a:endParaRPr lang="en-US" sz="4800" baseline="30000" dirty="0">
              <a:latin typeface="Helvetica" panose="020B0604020202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4800" baseline="30000" dirty="0">
                <a:latin typeface="Helvetica" panose="020B0604020202030204" pitchFamily="34" charset="0"/>
              </a:rPr>
              <a:t>Utilize slide 4 and/or slide 5 for submittal depending on if a white or black slide background best supports your project graphics and images. </a:t>
            </a:r>
          </a:p>
          <a:p>
            <a:pPr>
              <a:spcBef>
                <a:spcPts val="0"/>
              </a:spcBef>
            </a:pPr>
            <a:endParaRPr lang="en-US" sz="4800" baseline="30000" dirty="0">
              <a:latin typeface="Helvetica" panose="020B0604020202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4800" baseline="30000" dirty="0">
                <a:latin typeface="Helvetica" panose="020B0604020202030204" pitchFamily="34" charset="0"/>
              </a:rPr>
              <a:t>Place image and caption, so that the Arizona ASLA designation located at the lower left corner of the slide remains visible. Utilize low to medium resolution JPG images only.</a:t>
            </a:r>
          </a:p>
          <a:p>
            <a:pPr>
              <a:spcBef>
                <a:spcPts val="0"/>
              </a:spcBef>
            </a:pPr>
            <a:endParaRPr lang="en-US" sz="4800" baseline="30000" dirty="0">
              <a:latin typeface="Helvetica" panose="020B0604020202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4800" baseline="30000" dirty="0">
                <a:latin typeface="Helvetica" panose="020B0604020202030204" pitchFamily="34" charset="0"/>
              </a:rPr>
              <a:t>No more than (1) one image may be placed on each slide. </a:t>
            </a:r>
            <a:r>
              <a:rPr lang="en-US" sz="4800" b="1" baseline="30000" dirty="0">
                <a:latin typeface="Helvetica" panose="020B0604020202030204" pitchFamily="34" charset="0"/>
              </a:rPr>
              <a:t>DO NOT</a:t>
            </a:r>
            <a:r>
              <a:rPr lang="en-US" sz="4800" baseline="30000" dirty="0">
                <a:latin typeface="Helvetica" panose="020B0604020202030204" pitchFamily="34" charset="0"/>
              </a:rPr>
              <a:t> use slide transitions in your submittal.</a:t>
            </a:r>
          </a:p>
          <a:p>
            <a:pPr marL="0" indent="0">
              <a:spcBef>
                <a:spcPts val="0"/>
              </a:spcBef>
              <a:buNone/>
            </a:pPr>
            <a:endParaRPr lang="en-US" sz="4800" baseline="30000" dirty="0">
              <a:latin typeface="Helvetica" panose="020B0604020202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4800" baseline="30000" dirty="0">
                <a:latin typeface="Helvetica" panose="020B0604020202030204" pitchFamily="34" charset="0"/>
              </a:rPr>
              <a:t>Provide a caption describing each photo of (30) words MAX.</a:t>
            </a:r>
          </a:p>
          <a:p>
            <a:pPr>
              <a:spcBef>
                <a:spcPts val="0"/>
              </a:spcBef>
            </a:pPr>
            <a:endParaRPr lang="en-US" sz="4800" baseline="30000" dirty="0">
              <a:latin typeface="Helvetica" panose="020B0604020202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4800" baseline="30000" dirty="0">
                <a:latin typeface="Helvetica" panose="020B0604020202030204" pitchFamily="34" charset="0"/>
              </a:rPr>
              <a:t>Be concise and use Arial Font only and minimum 10 point type. </a:t>
            </a:r>
          </a:p>
          <a:p>
            <a:pPr>
              <a:spcBef>
                <a:spcPts val="0"/>
              </a:spcBef>
            </a:pPr>
            <a:endParaRPr lang="en-US" sz="4800" baseline="30000" dirty="0">
              <a:latin typeface="Helvetica" panose="020B0604020202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4800" baseline="30000" dirty="0">
                <a:latin typeface="Helvetica" panose="020B0604020202030204" pitchFamily="34" charset="0"/>
              </a:rPr>
              <a:t>Create a PDF of the POWERPOINT file when finished and title it the name of the project. Upload the PDF of the submittal along with the required hi-res images &amp; site plan.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0A8DC3-2DE1-832D-1227-C24924C7D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524" y="6371699"/>
            <a:ext cx="860548" cy="34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158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96146-F10A-B60C-F6FC-902EE5CCD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59685"/>
            <a:ext cx="10515600" cy="1325563"/>
          </a:xfrm>
        </p:spPr>
        <p:txBody>
          <a:bodyPr/>
          <a:lstStyle/>
          <a:p>
            <a:pPr algn="ctr"/>
            <a:r>
              <a:rPr lang="en-US" b="1" baseline="30000" dirty="0">
                <a:latin typeface="Helvetica" panose="020B0604020202030204" pitchFamily="34" charset="0"/>
              </a:rPr>
              <a:t>Project Name</a:t>
            </a:r>
            <a:br>
              <a:rPr lang="en-US" b="1" baseline="30000" dirty="0">
                <a:latin typeface="Helvetica" panose="020B0604020202030204" pitchFamily="34" charset="0"/>
              </a:rPr>
            </a:br>
            <a:endParaRPr lang="en-US" dirty="0">
              <a:latin typeface="Helvetica" panose="020B0604020202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69559D-5C43-A92D-386D-0C42577828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524" y="6371699"/>
            <a:ext cx="860548" cy="34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944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7C0A7-5F7F-9934-B659-0F34D5341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>
            <a:noAutofit/>
          </a:bodyPr>
          <a:lstStyle/>
          <a:p>
            <a:r>
              <a:rPr lang="en-US" sz="1200" dirty="0">
                <a:latin typeface="Helvetica" panose="020B0604020202030204" pitchFamily="34" charset="0"/>
              </a:rPr>
              <a:t>Project Name:</a:t>
            </a:r>
            <a:br>
              <a:rPr lang="en-US" sz="1200" dirty="0">
                <a:latin typeface="Helvetica" panose="020B0604020202030204" pitchFamily="34" charset="0"/>
              </a:rPr>
            </a:br>
            <a:br>
              <a:rPr lang="en-US" sz="1200" dirty="0">
                <a:latin typeface="Helvetica" panose="020B0604020202030204" pitchFamily="34" charset="0"/>
              </a:rPr>
            </a:br>
            <a:r>
              <a:rPr lang="en-US" sz="1200" dirty="0">
                <a:latin typeface="Helvetica" panose="020B0604020202030204" pitchFamily="34" charset="0"/>
              </a:rPr>
              <a:t>Project Location:</a:t>
            </a:r>
            <a:br>
              <a:rPr lang="en-US" sz="1200" dirty="0">
                <a:latin typeface="Helvetica" panose="020B0604020202030204" pitchFamily="34" charset="0"/>
              </a:rPr>
            </a:br>
            <a:br>
              <a:rPr lang="en-US" sz="1200" dirty="0">
                <a:latin typeface="Helvetica" panose="020B0604020202030204" pitchFamily="34" charset="0"/>
              </a:rPr>
            </a:br>
            <a:r>
              <a:rPr lang="en-US" sz="1200" dirty="0">
                <a:latin typeface="Helvetica" panose="020B0604020202030204" pitchFamily="34" charset="0"/>
              </a:rPr>
              <a:t>PROJECT COMPLETION DATE MO/YR:</a:t>
            </a:r>
            <a:br>
              <a:rPr lang="en-US" sz="1200" dirty="0">
                <a:latin typeface="Helvetica" panose="020B0604020202030204" pitchFamily="34" charset="0"/>
              </a:rPr>
            </a:br>
            <a:br>
              <a:rPr lang="en-US" sz="1200" dirty="0">
                <a:latin typeface="Helvetica" panose="020B0604020202030204" pitchFamily="34" charset="0"/>
              </a:rPr>
            </a:br>
            <a:r>
              <a:rPr lang="en-US" sz="1200" dirty="0">
                <a:latin typeface="Helvetica" panose="020B0604020202030204" pitchFamily="34" charset="0"/>
              </a:rPr>
              <a:t>Project Category:</a:t>
            </a:r>
            <a:br>
              <a:rPr lang="en-US" sz="1200" dirty="0">
                <a:latin typeface="Helvetica" panose="020B0604020202030204" pitchFamily="34" charset="0"/>
              </a:rPr>
            </a:br>
            <a:br>
              <a:rPr lang="en-US" sz="1200" dirty="0">
                <a:latin typeface="Helvetica" panose="020B0604020202030204" pitchFamily="34" charset="0"/>
              </a:rPr>
            </a:br>
            <a:r>
              <a:rPr lang="en-US" sz="1200" dirty="0">
                <a:latin typeface="Helvetica" panose="020B0604020202030204" pitchFamily="34" charset="0"/>
              </a:rPr>
              <a:t>Landscape Architect Role:</a:t>
            </a:r>
            <a:br>
              <a:rPr lang="en-US" sz="1200" dirty="0">
                <a:latin typeface="Helvetica" panose="020B0604020202030204" pitchFamily="34" charset="0"/>
              </a:rPr>
            </a:br>
            <a:br>
              <a:rPr lang="en-US" sz="1200" dirty="0">
                <a:latin typeface="Helvetica" panose="020B0604020202030204" pitchFamily="34" charset="0"/>
              </a:rPr>
            </a:br>
            <a:r>
              <a:rPr lang="en-US" sz="1200" dirty="0">
                <a:latin typeface="Helvetica" panose="020B0604020202030204" pitchFamily="34" charset="0"/>
              </a:rPr>
              <a:t>Architect Role: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6FCAF-9190-3062-B9A9-B51E9D327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903" y="2675732"/>
            <a:ext cx="10515600" cy="39170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baseline="30000" dirty="0">
                <a:latin typeface="Helvetica" panose="020B0604020202030204" pitchFamily="34" charset="0"/>
              </a:rPr>
              <a:t>Project Statement:</a:t>
            </a:r>
          </a:p>
          <a:p>
            <a:pPr marL="0" indent="0">
              <a:buNone/>
            </a:pPr>
            <a:endParaRPr lang="en-US" sz="1400" baseline="30000" dirty="0">
              <a:latin typeface="Helvetica" panose="020B0604020202030204" pitchFamily="34" charset="0"/>
            </a:endParaRPr>
          </a:p>
          <a:p>
            <a:pPr marL="0" indent="0">
              <a:buNone/>
            </a:pPr>
            <a:r>
              <a:rPr lang="en-US" sz="1400" baseline="30000" dirty="0">
                <a:latin typeface="Helvetica" panose="020B0604020202030204" pitchFamily="34" charset="0"/>
              </a:rPr>
              <a:t>Limit statement/narrative to 350 words</a:t>
            </a:r>
            <a:endParaRPr lang="en-US" sz="1400" dirty="0">
              <a:latin typeface="Helvetica" panose="020B0604020202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D451C3-CFD5-552C-C08F-71FBE9C5AB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524" y="6371699"/>
            <a:ext cx="860548" cy="34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079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31509C4-2659-1688-8E65-52714A22CF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524" y="6371699"/>
            <a:ext cx="860548" cy="34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473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730F35E5A0544E8DD814B43442D9F7" ma:contentTypeVersion="10" ma:contentTypeDescription="Create a new document." ma:contentTypeScope="" ma:versionID="1cccece2a0596702d83747d60d4444f5">
  <xsd:schema xmlns:xsd="http://www.w3.org/2001/XMLSchema" xmlns:xs="http://www.w3.org/2001/XMLSchema" xmlns:p="http://schemas.microsoft.com/office/2006/metadata/properties" xmlns:ns3="a7c5f7bd-171b-42a6-9a7b-e8d527b5a47d" targetNamespace="http://schemas.microsoft.com/office/2006/metadata/properties" ma:root="true" ma:fieldsID="d15378b4d46681f98c284eb4ea1010ff" ns3:_="">
    <xsd:import namespace="a7c5f7bd-171b-42a6-9a7b-e8d527b5a47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c5f7bd-171b-42a6-9a7b-e8d527b5a4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7c5f7bd-171b-42a6-9a7b-e8d527b5a47d" xsi:nil="true"/>
  </documentManagement>
</p:properties>
</file>

<file path=customXml/itemProps1.xml><?xml version="1.0" encoding="utf-8"?>
<ds:datastoreItem xmlns:ds="http://schemas.openxmlformats.org/officeDocument/2006/customXml" ds:itemID="{CA1606D9-01D2-49CA-AA91-D0546E5422A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80EF967-FFAA-4794-937A-C58BD7C322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c5f7bd-171b-42a6-9a7b-e8d527b5a4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12364F-C73C-4E2A-B311-BEA0777EC4B2}">
  <ds:schemaRefs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elements/1.1/"/>
    <ds:schemaRef ds:uri="a7c5f7bd-171b-42a6-9a7b-e8d527b5a47d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422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Helvetica</vt:lpstr>
      <vt:lpstr>Office Theme</vt:lpstr>
      <vt:lpstr>AMERICAN SOCIETY OF LANDSCAPE ARCHITECTS  A   R  I  Z  O N  A   A S L A D  E  S  I  G  N    A  W  A  R  D  S    –    2  0  2 6  T E M P L A T E  S U B M I T T A L   I N S T R U C T I O N S</vt:lpstr>
      <vt:lpstr>Project Name </vt:lpstr>
      <vt:lpstr>Project Name:  Project Location:  PROJECT COMPLETION DATE MO/YR:  Project Category:  Landscape Architect Role:  Architect Role: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Mackenzie Colwell</dc:creator>
  <cp:lastModifiedBy>Michele Shelor</cp:lastModifiedBy>
  <cp:revision>2</cp:revision>
  <dcterms:created xsi:type="dcterms:W3CDTF">2026-01-06T23:15:21Z</dcterms:created>
  <dcterms:modified xsi:type="dcterms:W3CDTF">2026-01-07T20:25:32Z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0x01010027730F35E5A0544E8DD814B43442D9F7</vt:lpwstr>
  </property>
</Properties>
</file>